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3" r:id="rId3"/>
    <p:sldId id="264" r:id="rId4"/>
    <p:sldId id="258" r:id="rId5"/>
    <p:sldId id="271" r:id="rId6"/>
    <p:sldId id="265" r:id="rId7"/>
    <p:sldId id="257" r:id="rId8"/>
    <p:sldId id="266" r:id="rId9"/>
    <p:sldId id="260" r:id="rId10"/>
    <p:sldId id="261" r:id="rId11"/>
    <p:sldId id="262" r:id="rId12"/>
    <p:sldId id="270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://upload.wikimedia.org/wikipedia/commons/b/b2/NikitaDemidovich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upload.wikimedia.org/wikipedia/commons/thumb/e/e9/Levitzky_Demidov.jpg/424px-Levitzky_Demidov.jpg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upload.wikimedia.org/wikipedia/commons/thumb/2/2c/Georg_Christoph_Grooth_07.jpeg/416px-Georg_Christoph_Grooth_07.jpe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Демидовы - основатели уральских заводов.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0745699">
            <a:off x="4648702" y="5016811"/>
            <a:ext cx="4793379" cy="636842"/>
          </a:xfrm>
        </p:spPr>
        <p:txBody>
          <a:bodyPr>
            <a:normAutofit/>
          </a:bodyPr>
          <a:lstStyle/>
          <a:p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s://upload.wikimedia.org/wikipedia/commons/b/b2/NikitaDemidovich.jpg">
            <a:hlinkClick r:id="rId2" tgtFrame="&quot;_self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194421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upload.wikimedia.org/wikipedia/commons/thumb/2/2c/Georg_Christoph_Grooth_07.jpeg/416px-Georg_Christoph_Grooth_07.jpeg">
            <a:hlinkClick r:id="rId4" tgtFrame="&quot;_self&quot;"/>
          </p:cNvPr>
          <p:cNvPicPr/>
          <p:nvPr/>
        </p:nvPicPr>
        <p:blipFill>
          <a:blip r:embed="rId5" cstate="print"/>
          <a:srcRect l="7793" t="3470" r="11679" b="25403"/>
          <a:stretch>
            <a:fillRect/>
          </a:stretch>
        </p:blipFill>
        <p:spPr bwMode="auto">
          <a:xfrm>
            <a:off x="3347864" y="2996952"/>
            <a:ext cx="223224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upload.wikimedia.org/wikipedia/commons/thumb/e/e9/Levitzky_Demidov.jpg/424px-Levitzky_Demidov.jpg">
            <a:hlinkClick r:id="rId6" tgtFrame="&quot;_self&quot;"/>
          </p:cNvPr>
          <p:cNvPicPr/>
          <p:nvPr/>
        </p:nvPicPr>
        <p:blipFill>
          <a:blip r:embed="rId7" cstate="print"/>
          <a:srcRect l="24942" t="16134" r="1972" b="7145"/>
          <a:stretch>
            <a:fillRect/>
          </a:stretch>
        </p:blipFill>
        <p:spPr bwMode="auto">
          <a:xfrm>
            <a:off x="6012160" y="2996952"/>
            <a:ext cx="18002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92621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295400"/>
            <a:ext cx="7884368" cy="685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b="1" dirty="0" smtClean="0"/>
              <a:t> Литейное дело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899592" y="2204864"/>
            <a:ext cx="4104456" cy="3600400"/>
          </a:xfrm>
        </p:spPr>
        <p:txBody>
          <a:bodyPr>
            <a:normAutofit fontScale="77500" lnSpcReduction="20000"/>
          </a:bodyPr>
          <a:lstStyle/>
          <a:p>
            <a:r>
              <a:rPr lang="ru-RU" sz="2300" dirty="0" smtClean="0"/>
              <a:t>Демидовские заводы на Урале одними из первых стали поставлять литые металлические изделия не только в России, но и за границу. Демидовский чугун «Сибирский соболь» соперничал по качеству со шведским и английским и часто побеждал в конкурентной борьбе.</a:t>
            </a:r>
          </a:p>
          <a:p>
            <a:endParaRPr lang="ru-RU" dirty="0"/>
          </a:p>
        </p:txBody>
      </p:sp>
      <p:pic>
        <p:nvPicPr>
          <p:cNvPr id="7" name="Picture 2" descr="демидовский литейных завод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492896"/>
            <a:ext cx="3124200" cy="2703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56531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Количество заводов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060848"/>
            <a:ext cx="6440760" cy="3425553"/>
          </a:xfrm>
        </p:spPr>
        <p:txBody>
          <a:bodyPr>
            <a:normAutofit/>
          </a:bodyPr>
          <a:lstStyle/>
          <a:p>
            <a:r>
              <a:rPr lang="ru-RU" dirty="0"/>
              <a:t>К 1727 году во владении Демидовых было уже шесть заводов. Вступив в права наследования, после смерти Никиты Демидова в 1725 году, его сын </a:t>
            </a:r>
            <a:r>
              <a:rPr lang="ru-RU" dirty="0" err="1"/>
              <a:t>Акинфий</a:t>
            </a:r>
            <a:r>
              <a:rPr lang="ru-RU" dirty="0"/>
              <a:t> еще более стремительно развивал своё дело на Урале, и к 1745 году количество Демидовских заводов выросло до 32. Марка Демидовых «Старый соболь» стала известна по всему миру, их железо и чугун использовали повсеместно.</a:t>
            </a:r>
          </a:p>
        </p:txBody>
      </p:sp>
    </p:spTree>
    <p:extLst>
      <p:ext uri="{BB962C8B-B14F-4D97-AF65-F5344CB8AC3E}">
        <p14:creationId xmlns="" xmlns:p14="http://schemas.microsoft.com/office/powerpoint/2010/main" val="788991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>Демидовское дело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sz="2700" b="1" dirty="0" smtClean="0"/>
              <a:t>Демидовское дело продолжается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916832"/>
            <a:ext cx="7416824" cy="3569569"/>
          </a:xfrm>
        </p:spPr>
        <p:txBody>
          <a:bodyPr>
            <a:normAutofit fontScale="92500" lnSpcReduction="20000"/>
          </a:bodyPr>
          <a:lstStyle/>
          <a:p>
            <a:r>
              <a:rPr lang="ru-RU" sz="2100" dirty="0" smtClean="0"/>
              <a:t>Уже давно Демидовские заводы живут своей жизнью. Что-то разрушено, что-то безвозвратно утрачено, но многие предприятия продолжают работать и прославлять своих основателей. Построенные Демидовыми города сейчас полны жизни и продолжают расти и развиваться. Изыскания полезных ископаемых, проведенные династией, до сих пор актуальны. Демидовский литейный завод в Екатеринбурге известен и сегодня. Предприятие выпускает литые металлические изделия для буровой, нефтегазовой промышленности.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конец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Подробнее о династии Демидовых можно узнать на:</a:t>
            </a:r>
            <a:br>
              <a:rPr lang="ru-RU" dirty="0" smtClean="0"/>
            </a:br>
            <a:r>
              <a:rPr lang="en-US" dirty="0"/>
              <a:t>https://ru.wikipedia.org/wiki/</a:t>
            </a:r>
            <a:r>
              <a:rPr lang="ru-RU" dirty="0"/>
              <a:t>Демидовы</a:t>
            </a:r>
          </a:p>
        </p:txBody>
      </p:sp>
    </p:spTree>
    <p:extLst>
      <p:ext uri="{BB962C8B-B14F-4D97-AF65-F5344CB8AC3E}">
        <p14:creationId xmlns="" xmlns:p14="http://schemas.microsoft.com/office/powerpoint/2010/main" val="3473578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2136339"/>
            <a:ext cx="55983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Исполнитель:</a:t>
            </a:r>
            <a:br>
              <a:rPr lang="ru-RU" dirty="0" smtClean="0"/>
            </a:br>
            <a:r>
              <a:rPr lang="ru-RU" dirty="0" smtClean="0"/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тахеев А.Л.(ученик 10кл. МБОУ СОШ №179).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Калимуллина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Т.П.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(учитель истории 1категории).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196752"/>
            <a:ext cx="6400800" cy="57606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содержание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844824"/>
            <a:ext cx="6224736" cy="364157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 Демидовых.</a:t>
            </a:r>
          </a:p>
          <a:p>
            <a:r>
              <a:rPr lang="ru-RU" dirty="0" smtClean="0"/>
              <a:t>История начала основания заводов на Урале.</a:t>
            </a:r>
          </a:p>
          <a:p>
            <a:r>
              <a:rPr lang="ru-RU" dirty="0" err="1" smtClean="0"/>
              <a:t>Невьянский</a:t>
            </a:r>
            <a:r>
              <a:rPr lang="ru-RU" dirty="0" smtClean="0"/>
              <a:t> завод.</a:t>
            </a:r>
          </a:p>
          <a:p>
            <a:r>
              <a:rPr lang="ru-RU" dirty="0" smtClean="0"/>
              <a:t>Первый завод Демидова в Нижнем Тагиле.</a:t>
            </a:r>
          </a:p>
          <a:p>
            <a:r>
              <a:rPr lang="ru-RU" dirty="0" err="1" smtClean="0"/>
              <a:t>Кыштымский</a:t>
            </a:r>
            <a:r>
              <a:rPr lang="ru-RU" dirty="0" smtClean="0"/>
              <a:t> завод.</a:t>
            </a:r>
          </a:p>
          <a:p>
            <a:r>
              <a:rPr lang="ru-RU" dirty="0" smtClean="0"/>
              <a:t>Демидовский завод </a:t>
            </a:r>
            <a:r>
              <a:rPr lang="ru-RU" dirty="0" err="1" smtClean="0"/>
              <a:t>алюминевой</a:t>
            </a:r>
            <a:r>
              <a:rPr lang="ru-RU" dirty="0" smtClean="0"/>
              <a:t> посуды.</a:t>
            </a:r>
          </a:p>
          <a:p>
            <a:r>
              <a:rPr lang="ru-RU" dirty="0" smtClean="0"/>
              <a:t>Литейное дело.</a:t>
            </a:r>
          </a:p>
          <a:p>
            <a:r>
              <a:rPr lang="ru-RU" dirty="0" smtClean="0"/>
              <a:t>Количество заводов.</a:t>
            </a:r>
          </a:p>
          <a:p>
            <a:r>
              <a:rPr lang="ru-RU" dirty="0" smtClean="0"/>
              <a:t>Дело Демидовых продолжается.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О </a:t>
            </a:r>
            <a:r>
              <a:rPr lang="ru-RU" sz="2800" b="1" dirty="0" err="1" smtClean="0"/>
              <a:t>демидовых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Демидовы</a:t>
            </a:r>
            <a:r>
              <a:rPr lang="ru-RU" dirty="0"/>
              <a:t> — род богатейших российских предпринимателей (заводчиков и землевладельцев), выдвинувшийся при </a:t>
            </a:r>
            <a:r>
              <a:rPr lang="ru-RU" u="sng" dirty="0"/>
              <a:t>Петре I</a:t>
            </a:r>
            <a:r>
              <a:rPr lang="ru-RU" dirty="0"/>
              <a:t> благодаря созданию оружейных и горнодобывающих предприятий в </a:t>
            </a:r>
            <a:r>
              <a:rPr lang="ru-RU" u="sng" dirty="0" smtClean="0"/>
              <a:t>Туле</a:t>
            </a:r>
            <a:r>
              <a:rPr lang="ru-RU" dirty="0"/>
              <a:t> и на </a:t>
            </a:r>
            <a:r>
              <a:rPr lang="ru-RU" u="sng" dirty="0"/>
              <a:t>Урале</a:t>
            </a:r>
            <a:r>
              <a:rPr lang="ru-RU" dirty="0"/>
              <a:t>. Основатели многих уральских городов, внёсшие неоценимый вклад в освоение и развитие уральской земли.</a:t>
            </a:r>
          </a:p>
        </p:txBody>
      </p:sp>
    </p:spTree>
    <p:extLst>
      <p:ext uri="{BB962C8B-B14F-4D97-AF65-F5344CB8AC3E}">
        <p14:creationId xmlns="" xmlns:p14="http://schemas.microsoft.com/office/powerpoint/2010/main" val="3776325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43608" y="2132856"/>
            <a:ext cx="7200800" cy="3600400"/>
          </a:xfrm>
        </p:spPr>
        <p:txBody>
          <a:bodyPr>
            <a:normAutofit fontScale="70000" lnSpcReduction="20000"/>
          </a:bodyPr>
          <a:lstStyle/>
          <a:p>
            <a:r>
              <a:rPr lang="ru-RU" sz="2600" dirty="0" smtClean="0"/>
              <a:t>История Демидовских заводов на Урале началась с того как в марте 1702 года указом Петра I Никите Демидову был отдан </a:t>
            </a:r>
            <a:r>
              <a:rPr lang="ru-RU" sz="2600" dirty="0" err="1" smtClean="0"/>
              <a:t>Невьянский</a:t>
            </a:r>
            <a:r>
              <a:rPr lang="ru-RU" sz="2600" dirty="0" smtClean="0"/>
              <a:t> металлургический завод. Петр I как никто другой понимал важнейшую роль частного предпринимательства и всячески поддерживал его не только словом, но и делом. В качестве поддержки выделялись огромные беспроцентные займы, и невозвратные субсидии. Основатели заводов освобождались от налоговых пошлин и всяческих обязательных в то время повинностей.</a:t>
            </a:r>
          </a:p>
          <a:p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31640" y="1412776"/>
            <a:ext cx="6552728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all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all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all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all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all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all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all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all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all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all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1268760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spc="300" dirty="0" smtClean="0"/>
              <a:t>История начала основания заводов на Урале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1763688" y="1052736"/>
            <a:ext cx="5976962" cy="93610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err="1" smtClean="0">
                <a:latin typeface="+mj-lt"/>
              </a:rPr>
              <a:t>Невьянский</a:t>
            </a:r>
            <a:r>
              <a:rPr lang="ru-RU" sz="2400" b="1" dirty="0" smtClean="0">
                <a:latin typeface="+mj-lt"/>
              </a:rPr>
              <a:t> завод</a:t>
            </a:r>
            <a:endParaRPr lang="ru-RU" sz="2400" b="1" dirty="0">
              <a:latin typeface="+mj-lt"/>
            </a:endParaRPr>
          </a:p>
        </p:txBody>
      </p:sp>
      <p:pic>
        <p:nvPicPr>
          <p:cNvPr id="11" name="Содержимое 10" descr="problemy-arhitektury-1-2-1936_Page185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772816"/>
            <a:ext cx="7099128" cy="3742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32856"/>
            <a:ext cx="3312368" cy="2019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268760"/>
            <a:ext cx="6400800" cy="685800"/>
          </a:xfrm>
        </p:spPr>
        <p:txBody>
          <a:bodyPr>
            <a:noAutofit/>
          </a:bodyPr>
          <a:lstStyle/>
          <a:p>
            <a:r>
              <a:rPr lang="ru-RU" sz="2400" b="1" dirty="0"/>
              <a:t>Первый завод Демидова в Нижнем </a:t>
            </a:r>
            <a:r>
              <a:rPr lang="ru-RU" sz="2400" b="1" dirty="0" smtClean="0"/>
              <a:t>Тагиле</a:t>
            </a:r>
            <a:endParaRPr lang="ru-RU" sz="24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4716016" y="2276872"/>
            <a:ext cx="3384376" cy="3196208"/>
          </a:xfrm>
        </p:spPr>
        <p:txBody>
          <a:bodyPr/>
          <a:lstStyle/>
          <a:p>
            <a:r>
              <a:rPr lang="ru-RU" dirty="0" smtClean="0"/>
              <a:t>Завод основан в 1989 г.</a:t>
            </a:r>
          </a:p>
          <a:p>
            <a:r>
              <a:rPr lang="ru-RU" dirty="0" smtClean="0"/>
              <a:t>Сейчас это завод-музей истории горнозаводской техники.</a:t>
            </a:r>
          </a:p>
          <a:p>
            <a:r>
              <a:rPr lang="ru-RU" dirty="0" smtClean="0"/>
              <a:t>Адрес: Нижний Тагил, Проспект Ленина, 1б </a:t>
            </a:r>
          </a:p>
          <a:p>
            <a:endParaRPr lang="ru-RU" dirty="0"/>
          </a:p>
        </p:txBody>
      </p:sp>
      <p:pic>
        <p:nvPicPr>
          <p:cNvPr id="8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789040"/>
            <a:ext cx="3528392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206720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1496985954_001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267744" y="2708920"/>
            <a:ext cx="4536504" cy="28518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692150"/>
            <a:ext cx="8172400" cy="720725"/>
          </a:xfrm>
        </p:spPr>
        <p:txBody>
          <a:bodyPr>
            <a:normAutofit/>
          </a:bodyPr>
          <a:lstStyle/>
          <a:p>
            <a:r>
              <a:rPr lang="ru-RU" sz="2400" b="1" dirty="0" err="1" smtClean="0"/>
              <a:t>Кыштымский</a:t>
            </a:r>
            <a:r>
              <a:rPr lang="ru-RU" sz="2400" b="1" dirty="0" smtClean="0"/>
              <a:t> завод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1484784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1728 г. </a:t>
            </a:r>
            <a:r>
              <a:rPr lang="ru-RU" dirty="0" smtClean="0"/>
              <a:t>Родился Никита Никитич Демидов, </a:t>
            </a:r>
            <a:r>
              <a:rPr lang="ru-RU" dirty="0" err="1" smtClean="0"/>
              <a:t>заводовладелец</a:t>
            </a:r>
            <a:r>
              <a:rPr lang="ru-RU" dirty="0" smtClean="0"/>
              <a:t> из известного в России рода Демидовых. Унаследовал от отца </a:t>
            </a:r>
            <a:r>
              <a:rPr lang="ru-RU" dirty="0" err="1" smtClean="0"/>
              <a:t>Верхне</a:t>
            </a:r>
            <a:r>
              <a:rPr lang="ru-RU" dirty="0" smtClean="0"/>
              <a:t> и </a:t>
            </a:r>
            <a:r>
              <a:rPr lang="ru-RU" dirty="0" err="1" smtClean="0"/>
              <a:t>Нижне-Кыштымские</a:t>
            </a:r>
            <a:r>
              <a:rPr lang="ru-RU" dirty="0" smtClean="0"/>
              <a:t> </a:t>
            </a:r>
            <a:r>
              <a:rPr lang="ru-RU" dirty="0" err="1" smtClean="0"/>
              <a:t>и</a:t>
            </a:r>
            <a:r>
              <a:rPr lang="ru-RU" dirty="0" smtClean="0"/>
              <a:t> другие уральские заводы. Жил в Кыштыме.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899592" y="2636912"/>
            <a:ext cx="4032448" cy="3312368"/>
          </a:xfrm>
        </p:spPr>
        <p:txBody>
          <a:bodyPr>
            <a:noAutofit/>
          </a:bodyPr>
          <a:lstStyle/>
          <a:p>
            <a:r>
              <a:rPr lang="ru-RU" dirty="0" smtClean="0"/>
              <a:t>Каменский чугуноплавильный и железоделательный завод - старейший металлургический </a:t>
            </a:r>
          </a:p>
          <a:p>
            <a:pPr>
              <a:buNone/>
            </a:pPr>
            <a:r>
              <a:rPr lang="ru-RU" dirty="0" smtClean="0"/>
              <a:t> завод Урала. </a:t>
            </a:r>
          </a:p>
          <a:p>
            <a:r>
              <a:rPr lang="ru-RU" dirty="0" smtClean="0"/>
              <a:t>Первый чугун выдал еще в 1701 году.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</a:t>
            </a:r>
            <a:r>
              <a:rPr lang="ru-RU" sz="2700" b="1" dirty="0" smtClean="0"/>
              <a:t>Демидовский завод алюминиевой посуды</a:t>
            </a:r>
            <a:endParaRPr lang="ru-RU" sz="2700" dirty="0"/>
          </a:p>
        </p:txBody>
      </p:sp>
      <p:pic>
        <p:nvPicPr>
          <p:cNvPr id="10" name="Picture 2" descr="Женский Преображенский монастырь около Каменского завода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60032" y="2167150"/>
            <a:ext cx="3384376" cy="3135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1299771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488</TotalTime>
  <Words>284</Words>
  <Application>Microsoft Office PowerPoint</Application>
  <PresentationFormat>Экран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Кутюр</vt:lpstr>
      <vt:lpstr>Демидовы - основатели уральских заводов.</vt:lpstr>
      <vt:lpstr>Слайд 2</vt:lpstr>
      <vt:lpstr>содержание</vt:lpstr>
      <vt:lpstr>О демидовых</vt:lpstr>
      <vt:lpstr>Слайд 5</vt:lpstr>
      <vt:lpstr>Слайд 6</vt:lpstr>
      <vt:lpstr>Первый завод Демидова в Нижнем Тагиле</vt:lpstr>
      <vt:lpstr>Кыштымский завод</vt:lpstr>
      <vt:lpstr>     Демидовский завод алюминиевой посуды</vt:lpstr>
      <vt:lpstr>  Литейное дело</vt:lpstr>
      <vt:lpstr>Количество заводов</vt:lpstr>
      <vt:lpstr>Демидовское дело   Демидовское дело продолжается</vt:lpstr>
      <vt:lpstr>конец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Демидовы - основатели уральских заводов.</dc:title>
  <dc:creator>Александр Стахеев</dc:creator>
  <cp:lastModifiedBy>Istoria</cp:lastModifiedBy>
  <cp:revision>26</cp:revision>
  <dcterms:created xsi:type="dcterms:W3CDTF">2021-03-11T14:57:13Z</dcterms:created>
  <dcterms:modified xsi:type="dcterms:W3CDTF">2021-03-16T13:45:22Z</dcterms:modified>
</cp:coreProperties>
</file>